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gif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gi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gi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gi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gif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gi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gi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gi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gi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gif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gif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gif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gif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gif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gif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gi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Dielectrische constante van een microstriplijn als functie van de dimensies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04" y="566928"/>
            <a:ext cx="76925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dimensies om de vereiste karakteristieke impedantie van een microstriplijn te bekomen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66" y="566928"/>
            <a:ext cx="76854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De relatie tussen effectieve dielectrische constante en karakteristieke impedantie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47" y="566928"/>
            <a:ext cx="766550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Andere transmissie lijnconfiguraties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01" y="566928"/>
            <a:ext cx="61925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73" y="566928"/>
            <a:ext cx="843305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84" y="566928"/>
            <a:ext cx="1017563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12" y="566928"/>
            <a:ext cx="697757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166" y="566928"/>
            <a:ext cx="73856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39" y="566928"/>
            <a:ext cx="927332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9114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32" y="566928"/>
            <a:ext cx="811293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70" y="566928"/>
            <a:ext cx="87154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0" y="566928"/>
            <a:ext cx="957271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566928"/>
            <a:ext cx="97746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89" y="566928"/>
            <a:ext cx="97746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566928"/>
            <a:ext cx="83371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566928"/>
            <a:ext cx="833717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40" y="566928"/>
            <a:ext cx="957271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566928"/>
            <a:ext cx="56692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01" y="566928"/>
            <a:ext cx="619259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9" y="566928"/>
            <a:ext cx="106762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387" y="2276174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7" y="2276174"/>
            <a:ext cx="17621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29" y="566928"/>
            <a:ext cx="83117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RG-58 coax als functie van de frequentie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67" y="566928"/>
            <a:ext cx="58714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17" y="566928"/>
            <a:ext cx="99045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microstriplijn als functie van de dimensies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56" y="566928"/>
            <a:ext cx="7872887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